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8" Type="http://schemas.openxmlformats.org/officeDocument/2006/relationships/image" Target="../media/image161.png"/><Relationship Id="rId9" Type="http://schemas.openxmlformats.org/officeDocument/2006/relationships/image" Target="../media/image162.png"/><Relationship Id="rId10" Type="http://schemas.openxmlformats.org/officeDocument/2006/relationships/image" Target="../media/image163.png"/><Relationship Id="rId11" Type="http://schemas.openxmlformats.org/officeDocument/2006/relationships/image" Target="../media/image164.png"/><Relationship Id="rId12" Type="http://schemas.openxmlformats.org/officeDocument/2006/relationships/image" Target="../media/image165.png"/><Relationship Id="rId13" Type="http://schemas.openxmlformats.org/officeDocument/2006/relationships/image" Target="../media/image166.png"/><Relationship Id="rId14" Type="http://schemas.openxmlformats.org/officeDocument/2006/relationships/image" Target="../media/image16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8.png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71.png"/><Relationship Id="rId6" Type="http://schemas.openxmlformats.org/officeDocument/2006/relationships/image" Target="../media/image172.png"/><Relationship Id="rId7" Type="http://schemas.openxmlformats.org/officeDocument/2006/relationships/image" Target="../media/image173.png"/><Relationship Id="rId8" Type="http://schemas.openxmlformats.org/officeDocument/2006/relationships/image" Target="../media/image174.png"/><Relationship Id="rId9" Type="http://schemas.openxmlformats.org/officeDocument/2006/relationships/image" Target="../media/image17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181.png"/><Relationship Id="rId8" Type="http://schemas.openxmlformats.org/officeDocument/2006/relationships/image" Target="../media/image182.png"/><Relationship Id="rId9" Type="http://schemas.openxmlformats.org/officeDocument/2006/relationships/image" Target="../media/image18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4.png"/><Relationship Id="rId3" Type="http://schemas.openxmlformats.org/officeDocument/2006/relationships/image" Target="../media/image185.png"/><Relationship Id="rId4" Type="http://schemas.openxmlformats.org/officeDocument/2006/relationships/image" Target="../media/image186.png"/><Relationship Id="rId5" Type="http://schemas.openxmlformats.org/officeDocument/2006/relationships/image" Target="../media/image187.png"/><Relationship Id="rId6" Type="http://schemas.openxmlformats.org/officeDocument/2006/relationships/image" Target="../media/image188.png"/><Relationship Id="rId7" Type="http://schemas.openxmlformats.org/officeDocument/2006/relationships/image" Target="../media/image189.png"/><Relationship Id="rId8" Type="http://schemas.openxmlformats.org/officeDocument/2006/relationships/image" Target="../media/image190.png"/><Relationship Id="rId9" Type="http://schemas.openxmlformats.org/officeDocument/2006/relationships/image" Target="../media/image19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6.png"/><Relationship Id="rId3" Type="http://schemas.openxmlformats.org/officeDocument/2006/relationships/image" Target="../media/image197.png"/><Relationship Id="rId4" Type="http://schemas.openxmlformats.org/officeDocument/2006/relationships/image" Target="../media/image198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9.png"/><Relationship Id="rId3" Type="http://schemas.openxmlformats.org/officeDocument/2006/relationships/image" Target="../media/image200.png"/><Relationship Id="rId4" Type="http://schemas.openxmlformats.org/officeDocument/2006/relationships/image" Target="../media/image20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2.png"/><Relationship Id="rId3" Type="http://schemas.openxmlformats.org/officeDocument/2006/relationships/image" Target="../media/image203.png"/><Relationship Id="rId4" Type="http://schemas.openxmlformats.org/officeDocument/2006/relationships/image" Target="../media/image204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5.png"/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1.png"/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Relationship Id="rId7" Type="http://schemas.openxmlformats.org/officeDocument/2006/relationships/image" Target="../media/image21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png"/><Relationship Id="rId18" Type="http://schemas.openxmlformats.org/officeDocument/2006/relationships/image" Target="../media/image18.png"/><Relationship Id="rId19" Type="http://schemas.openxmlformats.org/officeDocument/2006/relationships/image" Target="../media/image19.png"/><Relationship Id="rId20" Type="http://schemas.openxmlformats.org/officeDocument/2006/relationships/image" Target="../media/image20.png"/><Relationship Id="rId21" Type="http://schemas.openxmlformats.org/officeDocument/2006/relationships/image" Target="../media/image21.png"/><Relationship Id="rId22" Type="http://schemas.openxmlformats.org/officeDocument/2006/relationships/image" Target="../media/image22.png"/><Relationship Id="rId23" Type="http://schemas.openxmlformats.org/officeDocument/2006/relationships/image" Target="../media/image23.png"/><Relationship Id="rId24" Type="http://schemas.openxmlformats.org/officeDocument/2006/relationships/image" Target="../media/image24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7.png"/><Relationship Id="rId3" Type="http://schemas.openxmlformats.org/officeDocument/2006/relationships/image" Target="../media/image218.png"/><Relationship Id="rId4" Type="http://schemas.openxmlformats.org/officeDocument/2006/relationships/image" Target="../media/image21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0.png"/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5" Type="http://schemas.openxmlformats.org/officeDocument/2006/relationships/image" Target="../media/image223.png"/><Relationship Id="rId6" Type="http://schemas.openxmlformats.org/officeDocument/2006/relationships/image" Target="../media/image224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5.png"/><Relationship Id="rId3" Type="http://schemas.openxmlformats.org/officeDocument/2006/relationships/image" Target="../media/image226.png"/><Relationship Id="rId4" Type="http://schemas.openxmlformats.org/officeDocument/2006/relationships/image" Target="../media/image227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8.png"/><Relationship Id="rId3" Type="http://schemas.openxmlformats.org/officeDocument/2006/relationships/image" Target="../media/image229.png"/><Relationship Id="rId4" Type="http://schemas.openxmlformats.org/officeDocument/2006/relationships/image" Target="../media/image230.png"/><Relationship Id="rId5" Type="http://schemas.openxmlformats.org/officeDocument/2006/relationships/image" Target="../media/image231.png"/><Relationship Id="rId6" Type="http://schemas.openxmlformats.org/officeDocument/2006/relationships/image" Target="../media/image232.png"/><Relationship Id="rId7" Type="http://schemas.openxmlformats.org/officeDocument/2006/relationships/image" Target="../media/image233.png"/><Relationship Id="rId8" Type="http://schemas.openxmlformats.org/officeDocument/2006/relationships/image" Target="../media/image234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5.png"/><Relationship Id="rId3" Type="http://schemas.openxmlformats.org/officeDocument/2006/relationships/image" Target="../media/image236.png"/><Relationship Id="rId4" Type="http://schemas.openxmlformats.org/officeDocument/2006/relationships/image" Target="../media/image237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8.png"/><Relationship Id="rId3" Type="http://schemas.openxmlformats.org/officeDocument/2006/relationships/image" Target="../media/image239.png"/><Relationship Id="rId4" Type="http://schemas.openxmlformats.org/officeDocument/2006/relationships/image" Target="../media/image240.png"/><Relationship Id="rId5" Type="http://schemas.openxmlformats.org/officeDocument/2006/relationships/image" Target="../media/image241.png"/><Relationship Id="rId6" Type="http://schemas.openxmlformats.org/officeDocument/2006/relationships/image" Target="../media/image242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3.png"/><Relationship Id="rId3" Type="http://schemas.openxmlformats.org/officeDocument/2006/relationships/image" Target="../media/image244.png"/><Relationship Id="rId4" Type="http://schemas.openxmlformats.org/officeDocument/2006/relationships/image" Target="../media/image245.png"/><Relationship Id="rId5" Type="http://schemas.openxmlformats.org/officeDocument/2006/relationships/image" Target="../media/image246.png"/><Relationship Id="rId6" Type="http://schemas.openxmlformats.org/officeDocument/2006/relationships/image" Target="../media/image247.png"/><Relationship Id="rId7" Type="http://schemas.openxmlformats.org/officeDocument/2006/relationships/image" Target="../media/image248.png"/><Relationship Id="rId8" Type="http://schemas.openxmlformats.org/officeDocument/2006/relationships/image" Target="../media/image249.png"/><Relationship Id="rId9" Type="http://schemas.openxmlformats.org/officeDocument/2006/relationships/image" Target="../media/image250.png"/><Relationship Id="rId10" Type="http://schemas.openxmlformats.org/officeDocument/2006/relationships/image" Target="../media/image251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2.png"/><Relationship Id="rId3" Type="http://schemas.openxmlformats.org/officeDocument/2006/relationships/image" Target="../media/image253.png"/><Relationship Id="rId4" Type="http://schemas.openxmlformats.org/officeDocument/2006/relationships/image" Target="../media/image254.png"/><Relationship Id="rId5" Type="http://schemas.openxmlformats.org/officeDocument/2006/relationships/image" Target="../media/image255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6.png"/><Relationship Id="rId3" Type="http://schemas.openxmlformats.org/officeDocument/2006/relationships/image" Target="../media/image257.png"/><Relationship Id="rId4" Type="http://schemas.openxmlformats.org/officeDocument/2006/relationships/image" Target="../media/image258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9.png"/><Relationship Id="rId3" Type="http://schemas.openxmlformats.org/officeDocument/2006/relationships/image" Target="../media/image260.png"/><Relationship Id="rId4" Type="http://schemas.openxmlformats.org/officeDocument/2006/relationships/image" Target="../media/image261.png"/><Relationship Id="rId5" Type="http://schemas.openxmlformats.org/officeDocument/2006/relationships/image" Target="../media/image262.png"/><Relationship Id="rId6" Type="http://schemas.openxmlformats.org/officeDocument/2006/relationships/image" Target="../media/image263.png"/><Relationship Id="rId7" Type="http://schemas.openxmlformats.org/officeDocument/2006/relationships/image" Target="../media/image264.png"/><Relationship Id="rId8" Type="http://schemas.openxmlformats.org/officeDocument/2006/relationships/image" Target="../media/image265.png"/><Relationship Id="rId9" Type="http://schemas.openxmlformats.org/officeDocument/2006/relationships/image" Target="../media/image266.png"/><Relationship Id="rId10" Type="http://schemas.openxmlformats.org/officeDocument/2006/relationships/image" Target="../media/image267.png"/><Relationship Id="rId11" Type="http://schemas.openxmlformats.org/officeDocument/2006/relationships/image" Target="../media/image26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Relationship Id="rId15" Type="http://schemas.openxmlformats.org/officeDocument/2006/relationships/image" Target="../media/image38.png"/><Relationship Id="rId16" Type="http://schemas.openxmlformats.org/officeDocument/2006/relationships/image" Target="../media/image39.png"/><Relationship Id="rId17" Type="http://schemas.openxmlformats.org/officeDocument/2006/relationships/image" Target="../media/image40.png"/><Relationship Id="rId18" Type="http://schemas.openxmlformats.org/officeDocument/2006/relationships/image" Target="../media/image41.png"/><Relationship Id="rId19" Type="http://schemas.openxmlformats.org/officeDocument/2006/relationships/image" Target="../media/image42.png"/><Relationship Id="rId20" Type="http://schemas.openxmlformats.org/officeDocument/2006/relationships/image" Target="../media/image43.png"/><Relationship Id="rId21" Type="http://schemas.openxmlformats.org/officeDocument/2006/relationships/image" Target="../media/image44.png"/><Relationship Id="rId22" Type="http://schemas.openxmlformats.org/officeDocument/2006/relationships/image" Target="../media/image45.png"/><Relationship Id="rId23" Type="http://schemas.openxmlformats.org/officeDocument/2006/relationships/image" Target="../media/image46.png"/><Relationship Id="rId24" Type="http://schemas.openxmlformats.org/officeDocument/2006/relationships/image" Target="../media/image47.png"/><Relationship Id="rId25" Type="http://schemas.openxmlformats.org/officeDocument/2006/relationships/image" Target="../media/image48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9.png"/><Relationship Id="rId3" Type="http://schemas.openxmlformats.org/officeDocument/2006/relationships/image" Target="../media/image270.png"/><Relationship Id="rId4" Type="http://schemas.openxmlformats.org/officeDocument/2006/relationships/image" Target="../media/image271.png"/><Relationship Id="rId5" Type="http://schemas.openxmlformats.org/officeDocument/2006/relationships/image" Target="../media/image272.png"/><Relationship Id="rId6" Type="http://schemas.openxmlformats.org/officeDocument/2006/relationships/image" Target="../media/image273.png"/><Relationship Id="rId7" Type="http://schemas.openxmlformats.org/officeDocument/2006/relationships/image" Target="../media/image274.png"/><Relationship Id="rId8" Type="http://schemas.openxmlformats.org/officeDocument/2006/relationships/image" Target="../media/image275.png"/><Relationship Id="rId9" Type="http://schemas.openxmlformats.org/officeDocument/2006/relationships/image" Target="../media/image276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7.png"/><Relationship Id="rId3" Type="http://schemas.openxmlformats.org/officeDocument/2006/relationships/image" Target="../media/image278.png"/><Relationship Id="rId4" Type="http://schemas.openxmlformats.org/officeDocument/2006/relationships/image" Target="../media/image279.png"/><Relationship Id="rId5" Type="http://schemas.openxmlformats.org/officeDocument/2006/relationships/image" Target="../media/image280.png"/><Relationship Id="rId6" Type="http://schemas.openxmlformats.org/officeDocument/2006/relationships/image" Target="../media/image281.png"/><Relationship Id="rId7" Type="http://schemas.openxmlformats.org/officeDocument/2006/relationships/image" Target="../media/image282.png"/><Relationship Id="rId8" Type="http://schemas.openxmlformats.org/officeDocument/2006/relationships/image" Target="../media/image283.png"/><Relationship Id="rId9" Type="http://schemas.openxmlformats.org/officeDocument/2006/relationships/image" Target="../media/image284.png"/><Relationship Id="rId10" Type="http://schemas.openxmlformats.org/officeDocument/2006/relationships/image" Target="../media/image285.png"/><Relationship Id="rId11" Type="http://schemas.openxmlformats.org/officeDocument/2006/relationships/image" Target="../media/image286.png"/><Relationship Id="rId12" Type="http://schemas.openxmlformats.org/officeDocument/2006/relationships/image" Target="../media/image287.png"/><Relationship Id="rId13" Type="http://schemas.openxmlformats.org/officeDocument/2006/relationships/image" Target="../media/image288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9.png"/><Relationship Id="rId3" Type="http://schemas.openxmlformats.org/officeDocument/2006/relationships/image" Target="../media/image290.png"/><Relationship Id="rId4" Type="http://schemas.openxmlformats.org/officeDocument/2006/relationships/image" Target="../media/image291.png"/><Relationship Id="rId5" Type="http://schemas.openxmlformats.org/officeDocument/2006/relationships/image" Target="../media/image292.png"/><Relationship Id="rId6" Type="http://schemas.openxmlformats.org/officeDocument/2006/relationships/image" Target="../media/image293.png"/><Relationship Id="rId7" Type="http://schemas.openxmlformats.org/officeDocument/2006/relationships/image" Target="../media/image294.png"/><Relationship Id="rId8" Type="http://schemas.openxmlformats.org/officeDocument/2006/relationships/image" Target="../media/image295.png"/><Relationship Id="rId9" Type="http://schemas.openxmlformats.org/officeDocument/2006/relationships/image" Target="../media/image296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7.png"/><Relationship Id="rId3" Type="http://schemas.openxmlformats.org/officeDocument/2006/relationships/image" Target="../media/image298.png"/><Relationship Id="rId4" Type="http://schemas.openxmlformats.org/officeDocument/2006/relationships/image" Target="../media/image299.png"/><Relationship Id="rId5" Type="http://schemas.openxmlformats.org/officeDocument/2006/relationships/image" Target="../media/image300.png"/><Relationship Id="rId6" Type="http://schemas.openxmlformats.org/officeDocument/2006/relationships/image" Target="../media/image301.png"/><Relationship Id="rId7" Type="http://schemas.openxmlformats.org/officeDocument/2006/relationships/image" Target="../media/image302.png"/><Relationship Id="rId8" Type="http://schemas.openxmlformats.org/officeDocument/2006/relationships/image" Target="../media/image303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4.png"/><Relationship Id="rId3" Type="http://schemas.openxmlformats.org/officeDocument/2006/relationships/image" Target="../media/image305.png"/><Relationship Id="rId4" Type="http://schemas.openxmlformats.org/officeDocument/2006/relationships/image" Target="../media/image306.png"/><Relationship Id="rId5" Type="http://schemas.openxmlformats.org/officeDocument/2006/relationships/image" Target="../media/image307.png"/><Relationship Id="rId6" Type="http://schemas.openxmlformats.org/officeDocument/2006/relationships/image" Target="../media/image308.png"/><Relationship Id="rId7" Type="http://schemas.openxmlformats.org/officeDocument/2006/relationships/image" Target="../media/image309.png"/><Relationship Id="rId8" Type="http://schemas.openxmlformats.org/officeDocument/2006/relationships/image" Target="../media/image310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1.png"/><Relationship Id="rId3" Type="http://schemas.openxmlformats.org/officeDocument/2006/relationships/image" Target="../media/image312.png"/><Relationship Id="rId4" Type="http://schemas.openxmlformats.org/officeDocument/2006/relationships/image" Target="../media/image313.png"/><Relationship Id="rId5" Type="http://schemas.openxmlformats.org/officeDocument/2006/relationships/image" Target="../media/image314.png"/><Relationship Id="rId6" Type="http://schemas.openxmlformats.org/officeDocument/2006/relationships/image" Target="../media/image315.png"/><Relationship Id="rId7" Type="http://schemas.openxmlformats.org/officeDocument/2006/relationships/image" Target="../media/image316.png"/><Relationship Id="rId8" Type="http://schemas.openxmlformats.org/officeDocument/2006/relationships/image" Target="../media/image317.png"/><Relationship Id="rId9" Type="http://schemas.openxmlformats.org/officeDocument/2006/relationships/image" Target="../media/image318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9.png"/><Relationship Id="rId3" Type="http://schemas.openxmlformats.org/officeDocument/2006/relationships/image" Target="../media/image320.png"/><Relationship Id="rId4" Type="http://schemas.openxmlformats.org/officeDocument/2006/relationships/image" Target="../media/image321.png"/><Relationship Id="rId5" Type="http://schemas.openxmlformats.org/officeDocument/2006/relationships/image" Target="../media/image322.png"/><Relationship Id="rId6" Type="http://schemas.openxmlformats.org/officeDocument/2006/relationships/image" Target="../media/image323.png"/><Relationship Id="rId7" Type="http://schemas.openxmlformats.org/officeDocument/2006/relationships/image" Target="../media/image324.png"/><Relationship Id="rId8" Type="http://schemas.openxmlformats.org/officeDocument/2006/relationships/image" Target="../media/image32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Relationship Id="rId11" Type="http://schemas.openxmlformats.org/officeDocument/2006/relationships/image" Target="../media/image72.png"/><Relationship Id="rId12" Type="http://schemas.openxmlformats.org/officeDocument/2006/relationships/image" Target="../media/image73.png"/><Relationship Id="rId13" Type="http://schemas.openxmlformats.org/officeDocument/2006/relationships/image" Target="../media/image74.png"/><Relationship Id="rId14" Type="http://schemas.openxmlformats.org/officeDocument/2006/relationships/image" Target="../media/image75.png"/><Relationship Id="rId15" Type="http://schemas.openxmlformats.org/officeDocument/2006/relationships/image" Target="../media/image76.png"/><Relationship Id="rId16" Type="http://schemas.openxmlformats.org/officeDocument/2006/relationships/image" Target="../media/image77.png"/><Relationship Id="rId17" Type="http://schemas.openxmlformats.org/officeDocument/2006/relationships/image" Target="../media/image78.png"/><Relationship Id="rId18" Type="http://schemas.openxmlformats.org/officeDocument/2006/relationships/image" Target="../media/image79.png"/><Relationship Id="rId19" Type="http://schemas.openxmlformats.org/officeDocument/2006/relationships/image" Target="../media/image80.png"/><Relationship Id="rId20" Type="http://schemas.openxmlformats.org/officeDocument/2006/relationships/image" Target="../media/image81.png"/><Relationship Id="rId21" Type="http://schemas.openxmlformats.org/officeDocument/2006/relationships/image" Target="../media/image82.png"/><Relationship Id="rId22" Type="http://schemas.openxmlformats.org/officeDocument/2006/relationships/image" Target="../media/image83.png"/><Relationship Id="rId23" Type="http://schemas.openxmlformats.org/officeDocument/2006/relationships/image" Target="../media/image84.png"/><Relationship Id="rId24" Type="http://schemas.openxmlformats.org/officeDocument/2006/relationships/image" Target="../media/image85.png"/><Relationship Id="rId25" Type="http://schemas.openxmlformats.org/officeDocument/2006/relationships/image" Target="../media/image86.png"/><Relationship Id="rId26" Type="http://schemas.openxmlformats.org/officeDocument/2006/relationships/image" Target="../media/image87.png"/><Relationship Id="rId27" Type="http://schemas.openxmlformats.org/officeDocument/2006/relationships/image" Target="../media/image88.png"/><Relationship Id="rId28" Type="http://schemas.openxmlformats.org/officeDocument/2006/relationships/image" Target="../media/image89.png"/><Relationship Id="rId29" Type="http://schemas.openxmlformats.org/officeDocument/2006/relationships/image" Target="../media/image90.png"/><Relationship Id="rId30" Type="http://schemas.openxmlformats.org/officeDocument/2006/relationships/image" Target="../media/image91.png"/><Relationship Id="rId31" Type="http://schemas.openxmlformats.org/officeDocument/2006/relationships/image" Target="../media/image92.png"/><Relationship Id="rId32" Type="http://schemas.openxmlformats.org/officeDocument/2006/relationships/image" Target="../media/image93.png"/><Relationship Id="rId33" Type="http://schemas.openxmlformats.org/officeDocument/2006/relationships/image" Target="../media/image94.png"/><Relationship Id="rId34" Type="http://schemas.openxmlformats.org/officeDocument/2006/relationships/image" Target="../media/image95.png"/><Relationship Id="rId35" Type="http://schemas.openxmlformats.org/officeDocument/2006/relationships/image" Target="../media/image96.png"/><Relationship Id="rId36" Type="http://schemas.openxmlformats.org/officeDocument/2006/relationships/image" Target="../media/image97.png"/><Relationship Id="rId37" Type="http://schemas.openxmlformats.org/officeDocument/2006/relationships/image" Target="../media/image98.png"/><Relationship Id="rId38" Type="http://schemas.openxmlformats.org/officeDocument/2006/relationships/image" Target="../media/image99.png"/><Relationship Id="rId39" Type="http://schemas.openxmlformats.org/officeDocument/2006/relationships/image" Target="../media/image100.png"/><Relationship Id="rId40" Type="http://schemas.openxmlformats.org/officeDocument/2006/relationships/image" Target="../media/image101.png"/><Relationship Id="rId41" Type="http://schemas.openxmlformats.org/officeDocument/2006/relationships/image" Target="../media/image10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Relationship Id="rId11" Type="http://schemas.openxmlformats.org/officeDocument/2006/relationships/image" Target="../media/image112.png"/><Relationship Id="rId12" Type="http://schemas.openxmlformats.org/officeDocument/2006/relationships/image" Target="../media/image113.png"/><Relationship Id="rId13" Type="http://schemas.openxmlformats.org/officeDocument/2006/relationships/image" Target="../media/image114.png"/><Relationship Id="rId14" Type="http://schemas.openxmlformats.org/officeDocument/2006/relationships/image" Target="../media/image11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Relationship Id="rId8" Type="http://schemas.openxmlformats.org/officeDocument/2006/relationships/image" Target="../media/image122.png"/><Relationship Id="rId9" Type="http://schemas.openxmlformats.org/officeDocument/2006/relationships/image" Target="../media/image123.png"/><Relationship Id="rId10" Type="http://schemas.openxmlformats.org/officeDocument/2006/relationships/image" Target="../media/image124.png"/><Relationship Id="rId11" Type="http://schemas.openxmlformats.org/officeDocument/2006/relationships/image" Target="../media/image125.png"/><Relationship Id="rId12" Type="http://schemas.openxmlformats.org/officeDocument/2006/relationships/image" Target="../media/image126.png"/><Relationship Id="rId13" Type="http://schemas.openxmlformats.org/officeDocument/2006/relationships/image" Target="../media/image127.png"/><Relationship Id="rId14" Type="http://schemas.openxmlformats.org/officeDocument/2006/relationships/image" Target="../media/image12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Relationship Id="rId9" Type="http://schemas.openxmlformats.org/officeDocument/2006/relationships/image" Target="../media/image136.png"/><Relationship Id="rId10" Type="http://schemas.openxmlformats.org/officeDocument/2006/relationships/image" Target="../media/image137.png"/><Relationship Id="rId11" Type="http://schemas.openxmlformats.org/officeDocument/2006/relationships/image" Target="../media/image138.png"/><Relationship Id="rId12" Type="http://schemas.openxmlformats.org/officeDocument/2006/relationships/image" Target="../media/image139.png"/><Relationship Id="rId13" Type="http://schemas.openxmlformats.org/officeDocument/2006/relationships/image" Target="../media/image140.png"/><Relationship Id="rId14" Type="http://schemas.openxmlformats.org/officeDocument/2006/relationships/image" Target="../media/image141.png"/><Relationship Id="rId15" Type="http://schemas.openxmlformats.org/officeDocument/2006/relationships/image" Target="../media/image142.png"/><Relationship Id="rId16" Type="http://schemas.openxmlformats.org/officeDocument/2006/relationships/image" Target="../media/image143.png"/><Relationship Id="rId17" Type="http://schemas.openxmlformats.org/officeDocument/2006/relationships/image" Target="../media/image144.png"/><Relationship Id="rId18" Type="http://schemas.openxmlformats.org/officeDocument/2006/relationships/image" Target="../media/image145.png"/><Relationship Id="rId19" Type="http://schemas.openxmlformats.org/officeDocument/2006/relationships/image" Target="../media/image146.png"/><Relationship Id="rId20" Type="http://schemas.openxmlformats.org/officeDocument/2006/relationships/image" Target="../media/image147.png"/><Relationship Id="rId21" Type="http://schemas.openxmlformats.org/officeDocument/2006/relationships/image" Target="../media/image148.png"/><Relationship Id="rId22" Type="http://schemas.openxmlformats.org/officeDocument/2006/relationships/image" Target="../media/image149.png"/><Relationship Id="rId23" Type="http://schemas.openxmlformats.org/officeDocument/2006/relationships/image" Target="../media/image150.png"/><Relationship Id="rId24" Type="http://schemas.openxmlformats.org/officeDocument/2006/relationships/image" Target="../media/image151.png"/><Relationship Id="rId25" Type="http://schemas.openxmlformats.org/officeDocument/2006/relationships/image" Target="../media/image152.png"/><Relationship Id="rId26" Type="http://schemas.openxmlformats.org/officeDocument/2006/relationships/image" Target="../media/image153.png"/><Relationship Id="rId27" Type="http://schemas.openxmlformats.org/officeDocument/2006/relationships/image" Target="../media/image15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5838" y="1027044"/>
            <a:ext cx="5762274" cy="953234"/>
            <a:chOff x="1075838" y="1027044"/>
            <a:chExt cx="5762274" cy="95323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45343" y="1031455"/>
              <a:ext cx="5692769" cy="920398"/>
              <a:chOff x="1145343" y="1031455"/>
              <a:chExt cx="5692769" cy="92039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45343" y="1031455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95374" y="1097774"/>
              <a:ext cx="1761504" cy="868104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145343" y="1027044"/>
              <a:ext cx="907895" cy="907895"/>
              <a:chOff x="1145343" y="1027044"/>
              <a:chExt cx="907895" cy="90789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45343" y="1027044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8599" y="983666"/>
              <a:ext cx="1392366" cy="10503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49464" y="2963361"/>
            <a:ext cx="10247418" cy="6060553"/>
            <a:chOff x="449464" y="2963361"/>
            <a:chExt cx="10247418" cy="606055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9464" y="2963361"/>
              <a:ext cx="10247418" cy="606055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36023" y="6493261"/>
            <a:ext cx="5357726" cy="316605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315819" y="3452276"/>
            <a:ext cx="3381163" cy="3381163"/>
            <a:chOff x="8315819" y="3452276"/>
            <a:chExt cx="3381163" cy="338116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15819" y="3452276"/>
              <a:ext cx="3381163" cy="338116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15819" y="5993637"/>
            <a:ext cx="3346582" cy="3346582"/>
            <a:chOff x="8315819" y="5993637"/>
            <a:chExt cx="3346582" cy="334658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15819" y="5993637"/>
              <a:ext cx="3346582" cy="334658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683783" y="3553125"/>
            <a:ext cx="7323537" cy="253540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402366" y="474253"/>
            <a:ext cx="6171429" cy="3241597"/>
            <a:chOff x="11402366" y="474253"/>
            <a:chExt cx="6171429" cy="324159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02366" y="474253"/>
              <a:ext cx="6171429" cy="324159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87152" y="1145142"/>
            <a:ext cx="5361107" cy="195157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95658" y="6255601"/>
            <a:ext cx="9839777" cy="106863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86062" y="2984772"/>
            <a:ext cx="11895540" cy="49182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95656" y="470708"/>
            <a:ext cx="9839777" cy="106863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2401" y="3617629"/>
            <a:ext cx="14108082" cy="301631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95656" y="470708"/>
            <a:ext cx="9839777" cy="106863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16091" y="1537166"/>
            <a:ext cx="11053533" cy="808702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44008" y="-174780"/>
            <a:ext cx="10061778" cy="29856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996090" y="3323810"/>
            <a:ext cx="8293534" cy="6220151"/>
            <a:chOff x="4996090" y="3323810"/>
            <a:chExt cx="8293534" cy="62201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6090" y="3323810"/>
              <a:ext cx="8293534" cy="622015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95656" y="1962677"/>
            <a:ext cx="13755262" cy="120355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3640" y="2059069"/>
            <a:ext cx="14024067" cy="70483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44008" y="-174780"/>
            <a:ext cx="13654397" cy="29761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9379" y="-174780"/>
            <a:ext cx="10788607" cy="29727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92910" y="1792824"/>
            <a:ext cx="6499894" cy="7889065"/>
            <a:chOff x="5892910" y="1792824"/>
            <a:chExt cx="6499894" cy="78890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92910" y="1792824"/>
              <a:ext cx="6499894" cy="78890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3640" y="2059069"/>
            <a:ext cx="14915191" cy="718458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44008" y="-174780"/>
            <a:ext cx="13825825" cy="29761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9379" y="-174780"/>
            <a:ext cx="10821140" cy="29727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98094" y="3109496"/>
            <a:ext cx="5623184" cy="4333389"/>
            <a:chOff x="1598094" y="3109496"/>
            <a:chExt cx="5623184" cy="43333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8094" y="3109496"/>
              <a:ext cx="5623184" cy="433338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12382" y="2223783"/>
            <a:ext cx="3134715" cy="9295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57145" y="8274164"/>
            <a:ext cx="3251381" cy="9295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75634" y="2421539"/>
            <a:ext cx="7745294" cy="5829378"/>
            <a:chOff x="9075634" y="2421539"/>
            <a:chExt cx="7745294" cy="582937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75634" y="2421539"/>
              <a:ext cx="7745294" cy="58293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9379" y="-174780"/>
            <a:ext cx="10821140" cy="297273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2383" y="2775116"/>
            <a:ext cx="3252572" cy="9295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14008" y="3575117"/>
            <a:ext cx="8423762" cy="35104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98095" y="3660829"/>
            <a:ext cx="6660525" cy="3198962"/>
            <a:chOff x="1598095" y="3660829"/>
            <a:chExt cx="6660525" cy="31989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8095" y="3660829"/>
              <a:ext cx="6660525" cy="31989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70751" y="2709496"/>
            <a:ext cx="3520394" cy="3520394"/>
            <a:chOff x="6470751" y="2709496"/>
            <a:chExt cx="3520394" cy="35203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70751" y="2709496"/>
              <a:ext cx="3520394" cy="35203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959963" y="5463917"/>
            <a:ext cx="3584678" cy="3584678"/>
            <a:chOff x="2959963" y="5463917"/>
            <a:chExt cx="3584678" cy="358467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4110" y="3808064"/>
              <a:ext cx="7169357" cy="7169357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59963" y="5463917"/>
              <a:ext cx="3584678" cy="358467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30573" y="6773739"/>
            <a:ext cx="2979544" cy="94300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366281" y="5463917"/>
            <a:ext cx="3584678" cy="3584678"/>
            <a:chOff x="7366281" y="5463917"/>
            <a:chExt cx="3584678" cy="358467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10429" y="3808064"/>
              <a:ext cx="7169357" cy="7169357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66281" y="5463917"/>
              <a:ext cx="3584678" cy="358467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977526" y="5511985"/>
            <a:ext cx="3584678" cy="3584678"/>
            <a:chOff x="11977526" y="5511985"/>
            <a:chExt cx="3584678" cy="358467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21674" y="3856133"/>
              <a:ext cx="7169357" cy="7169357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977526" y="5511985"/>
              <a:ext cx="3584678" cy="358467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497534" y="5142857"/>
            <a:ext cx="1070115" cy="1070115"/>
            <a:chOff x="2497534" y="5142857"/>
            <a:chExt cx="1070115" cy="107011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97534" y="5142857"/>
              <a:ext cx="1070115" cy="107011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099204" y="5142857"/>
            <a:ext cx="1070115" cy="1070115"/>
            <a:chOff x="7099204" y="5142857"/>
            <a:chExt cx="1070115" cy="107011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99204" y="5142857"/>
              <a:ext cx="1070115" cy="107011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442469" y="5111676"/>
            <a:ext cx="1070115" cy="1070115"/>
            <a:chOff x="11442469" y="5111676"/>
            <a:chExt cx="1070115" cy="107011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442469" y="5111676"/>
              <a:ext cx="1070115" cy="1070115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824507" y="5246665"/>
            <a:ext cx="532268" cy="87461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390326" y="5240678"/>
            <a:ext cx="668564" cy="874611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724764" y="5194392"/>
            <a:ext cx="678088" cy="89365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195658" y="2943953"/>
            <a:ext cx="13925587" cy="1950206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096382" y="965"/>
            <a:ext cx="10710955" cy="3996031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435084" y="6773739"/>
            <a:ext cx="3459421" cy="943001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248097" y="6773735"/>
            <a:ext cx="2663106" cy="94300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44008" y="-174780"/>
            <a:ext cx="13686778" cy="29761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3640" y="2059069"/>
            <a:ext cx="14772249" cy="640531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9379" y="-174780"/>
            <a:ext cx="10821273" cy="29761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86068" y="5599826"/>
            <a:ext cx="6336211" cy="8240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1043" y="1929672"/>
            <a:ext cx="11687110" cy="7627138"/>
            <a:chOff x="331043" y="1929672"/>
            <a:chExt cx="11687110" cy="76271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1043" y="1929672"/>
              <a:ext cx="11687110" cy="76271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03585" y="5864496"/>
            <a:ext cx="8619386" cy="321429"/>
            <a:chOff x="4803585" y="5864496"/>
            <a:chExt cx="8619386" cy="32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03585" y="5864496"/>
              <a:ext cx="8619386" cy="32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44008" y="-174780"/>
            <a:ext cx="13840349" cy="29761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3640" y="2414287"/>
            <a:ext cx="15257200" cy="557045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9379" y="-174780"/>
            <a:ext cx="10835797" cy="29761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5086" y="8298796"/>
            <a:ext cx="3251381" cy="9295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55086" y="3308719"/>
            <a:ext cx="3134715" cy="9295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45591" y="2239494"/>
            <a:ext cx="10681079" cy="6885107"/>
            <a:chOff x="345591" y="2239494"/>
            <a:chExt cx="10681079" cy="68851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5591" y="2239494"/>
              <a:ext cx="10681079" cy="68851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5635" y="3576574"/>
            <a:ext cx="10740080" cy="321429"/>
            <a:chOff x="345635" y="3576574"/>
            <a:chExt cx="10740080" cy="3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5635" y="3576574"/>
              <a:ext cx="10740080" cy="3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5708" y="8563886"/>
            <a:ext cx="10740080" cy="321429"/>
            <a:chOff x="345708" y="8563886"/>
            <a:chExt cx="10740080" cy="32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5708" y="8563886"/>
              <a:ext cx="10740080" cy="32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44008" y="-174780"/>
            <a:ext cx="13825825" cy="29761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3640" y="2059069"/>
            <a:ext cx="14403486" cy="724323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9379" y="-174780"/>
            <a:ext cx="10821140" cy="297273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57145" y="3857144"/>
            <a:ext cx="7147534" cy="27752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6352" y="2634418"/>
            <a:ext cx="8519631" cy="6242106"/>
            <a:chOff x="276352" y="2634418"/>
            <a:chExt cx="8519631" cy="624210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6352" y="2634418"/>
              <a:ext cx="8519631" cy="62421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4924" y="5641185"/>
            <a:ext cx="5847457" cy="1044529"/>
            <a:chOff x="704924" y="5641185"/>
            <a:chExt cx="5847457" cy="10445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4924" y="5641185"/>
              <a:ext cx="5847457" cy="10445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9379" y="-174780"/>
            <a:ext cx="10821140" cy="297273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1055" y="1097583"/>
            <a:ext cx="3251381" cy="9295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76767" y="2057143"/>
            <a:ext cx="7413908" cy="7522936"/>
            <a:chOff x="476767" y="2057143"/>
            <a:chExt cx="7413908" cy="752293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767" y="2057143"/>
              <a:ext cx="7413908" cy="75229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45233" y="6053333"/>
            <a:ext cx="4960903" cy="3541983"/>
            <a:chOff x="2945233" y="6053333"/>
            <a:chExt cx="4960903" cy="354198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45233" y="6053333"/>
              <a:ext cx="4960903" cy="354198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37144" y="4019049"/>
            <a:ext cx="3205547" cy="292379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340277" y="5645961"/>
            <a:ext cx="821932" cy="107143"/>
            <a:chOff x="5340277" y="5645961"/>
            <a:chExt cx="821932" cy="10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5340277" y="5645961"/>
              <a:ext cx="821932" cy="10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51903" y="5172262"/>
            <a:ext cx="2403044" cy="321429"/>
            <a:chOff x="3351903" y="5172262"/>
            <a:chExt cx="2403044" cy="32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3351903" y="5172262"/>
              <a:ext cx="2403044" cy="3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321373" y="2057143"/>
            <a:ext cx="6183235" cy="7522936"/>
            <a:chOff x="8321373" y="2057143"/>
            <a:chExt cx="6183235" cy="752293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21373" y="2057143"/>
              <a:ext cx="6183235" cy="75229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9379" y="-174780"/>
            <a:ext cx="10821140" cy="297273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66270" y="6850147"/>
            <a:ext cx="5525905" cy="9295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797760" y="2787241"/>
            <a:ext cx="8690195" cy="3451130"/>
            <a:chOff x="4797760" y="2787241"/>
            <a:chExt cx="8690195" cy="345113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97760" y="2787241"/>
              <a:ext cx="8690195" cy="34511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44008" y="-174780"/>
            <a:ext cx="13467178" cy="297273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3640" y="2059069"/>
            <a:ext cx="14956991" cy="727181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91540" y="1980952"/>
            <a:ext cx="6302634" cy="7666923"/>
            <a:chOff x="5991540" y="1980952"/>
            <a:chExt cx="6302634" cy="76669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91540" y="1980952"/>
              <a:ext cx="6302634" cy="76669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49379" y="-174780"/>
            <a:ext cx="10822197" cy="29727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82242" y="6813968"/>
            <a:ext cx="7283762" cy="214286"/>
            <a:chOff x="5982242" y="6813968"/>
            <a:chExt cx="7283762" cy="2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82242" y="6813968"/>
              <a:ext cx="7283762" cy="2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19710" y="3905555"/>
            <a:ext cx="7283762" cy="214286"/>
            <a:chOff x="5019710" y="3905555"/>
            <a:chExt cx="7283762" cy="2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19710" y="3905555"/>
              <a:ext cx="7283762" cy="2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19710" y="9246525"/>
            <a:ext cx="7283762" cy="214286"/>
            <a:chOff x="5019710" y="9246525"/>
            <a:chExt cx="7283762" cy="2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9710" y="9246525"/>
              <a:ext cx="7283762" cy="21428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02078" y="3584128"/>
            <a:ext cx="3158448" cy="9295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54143" y="6492541"/>
            <a:ext cx="3251458" cy="92950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49698" y="8925098"/>
            <a:ext cx="3310905" cy="9295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800809" y="2133335"/>
            <a:ext cx="2706442" cy="184760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959963" y="5463917"/>
            <a:ext cx="3584678" cy="3584678"/>
            <a:chOff x="2959963" y="5463917"/>
            <a:chExt cx="3584678" cy="358467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4110" y="3808064"/>
              <a:ext cx="7169357" cy="7169357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59963" y="5463917"/>
              <a:ext cx="3584678" cy="358467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30573" y="6773739"/>
            <a:ext cx="2979544" cy="94300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366281" y="5463917"/>
            <a:ext cx="3584678" cy="3584678"/>
            <a:chOff x="7366281" y="5463917"/>
            <a:chExt cx="3584678" cy="358467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10429" y="3808064"/>
              <a:ext cx="7169357" cy="7169357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66281" y="5463917"/>
              <a:ext cx="3584678" cy="358467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977526" y="5511985"/>
            <a:ext cx="3584678" cy="3584678"/>
            <a:chOff x="11977526" y="5511985"/>
            <a:chExt cx="3584678" cy="358467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21674" y="3856133"/>
              <a:ext cx="7169357" cy="7169357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977526" y="5511985"/>
              <a:ext cx="3584678" cy="358467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497534" y="5142857"/>
            <a:ext cx="1070115" cy="1070115"/>
            <a:chOff x="2497534" y="5142857"/>
            <a:chExt cx="1070115" cy="107011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97534" y="5142857"/>
              <a:ext cx="1070115" cy="107011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099204" y="5142857"/>
            <a:ext cx="1070115" cy="1070115"/>
            <a:chOff x="7099204" y="5142857"/>
            <a:chExt cx="1070115" cy="107011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99204" y="5142857"/>
              <a:ext cx="1070115" cy="107011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442469" y="5111676"/>
            <a:ext cx="1070115" cy="1070115"/>
            <a:chOff x="11442469" y="5111676"/>
            <a:chExt cx="1070115" cy="107011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442469" y="5111676"/>
              <a:ext cx="1070115" cy="1070115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824507" y="5246665"/>
            <a:ext cx="532268" cy="87461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390326" y="5240678"/>
            <a:ext cx="668564" cy="874611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724764" y="5194392"/>
            <a:ext cx="678088" cy="847602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11925" y="2943953"/>
            <a:ext cx="15690443" cy="1967853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096382" y="965"/>
            <a:ext cx="10710955" cy="3996031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435084" y="6773739"/>
            <a:ext cx="3459421" cy="943001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248097" y="6773735"/>
            <a:ext cx="2663106" cy="94300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422918" y="4880623"/>
            <a:ext cx="1296776" cy="1166586"/>
            <a:chOff x="14422918" y="4880623"/>
            <a:chExt cx="1296776" cy="116658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422918" y="4880623"/>
              <a:ext cx="1296776" cy="11665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3087" y="4156601"/>
            <a:ext cx="15350901" cy="393078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86065" y="368989"/>
            <a:ext cx="13145293" cy="49035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995045" y="-498902"/>
            <a:ext cx="4291269" cy="2510392"/>
            <a:chOff x="13995045" y="-498902"/>
            <a:chExt cx="4291269" cy="25103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95045" y="-498902"/>
              <a:ext cx="4291269" cy="25103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41745" y="-807446"/>
            <a:ext cx="3782622" cy="2796730"/>
            <a:chOff x="1141745" y="-807446"/>
            <a:chExt cx="3782622" cy="27967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745" y="-807446"/>
              <a:ext cx="3782622" cy="27967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06443" y="343937"/>
            <a:ext cx="1729620" cy="1072364"/>
            <a:chOff x="12606443" y="343937"/>
            <a:chExt cx="1729620" cy="107236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420000">
              <a:off x="12606443" y="343937"/>
              <a:ext cx="1729620" cy="10723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763362" y="448582"/>
            <a:ext cx="2460700" cy="2745551"/>
            <a:chOff x="16763362" y="448582"/>
            <a:chExt cx="2460700" cy="27455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63362" y="448582"/>
              <a:ext cx="2460700" cy="27455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35445" y="859581"/>
            <a:ext cx="2106880" cy="3904867"/>
            <a:chOff x="-135445" y="859581"/>
            <a:chExt cx="2106880" cy="39048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35445" y="859581"/>
              <a:ext cx="2106880" cy="390486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27945" y="1821901"/>
            <a:ext cx="9817741" cy="491824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141309" y="5457021"/>
            <a:ext cx="1004284" cy="1004284"/>
            <a:chOff x="3141309" y="5457021"/>
            <a:chExt cx="1004284" cy="10042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41309" y="5457021"/>
              <a:ext cx="1004284" cy="100428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90752" y="5546225"/>
            <a:ext cx="838057" cy="83414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42164" y="5498126"/>
            <a:ext cx="6394037" cy="79346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352938" y="6281160"/>
            <a:ext cx="6204699" cy="118071"/>
            <a:chOff x="4352938" y="6281160"/>
            <a:chExt cx="6204699" cy="11807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52938" y="6281160"/>
              <a:ext cx="6204699" cy="11807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342164" y="6466974"/>
            <a:ext cx="5181152" cy="85866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67747" y="-471229"/>
            <a:ext cx="11876608" cy="490354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0002" y="3000834"/>
            <a:ext cx="15742534" cy="522474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0479" y="987119"/>
            <a:ext cx="15933895" cy="774918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42106" y="3012197"/>
            <a:ext cx="11895540" cy="491824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5876" y="6373140"/>
            <a:ext cx="14865239" cy="102908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86065" y="2984770"/>
            <a:ext cx="11895540" cy="492776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86065" y="2984770"/>
            <a:ext cx="11895540" cy="49182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78431" y="3975621"/>
            <a:ext cx="15697705" cy="44204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03747" y="1159221"/>
            <a:ext cx="2634264" cy="386341"/>
            <a:chOff x="7803747" y="1159221"/>
            <a:chExt cx="2634264" cy="3863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03747" y="1159221"/>
              <a:ext cx="2634264" cy="38634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82998" y="793835"/>
            <a:ext cx="11376757" cy="516792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28175" y="470265"/>
            <a:ext cx="2784254" cy="173235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1251" y="1983300"/>
            <a:ext cx="8449687" cy="7531243"/>
            <a:chOff x="351251" y="1983300"/>
            <a:chExt cx="8449687" cy="75312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1251" y="1983300"/>
              <a:ext cx="8449687" cy="753124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44008" y="-174780"/>
            <a:ext cx="10650292" cy="297612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51251" y="5799715"/>
            <a:ext cx="654463" cy="681555"/>
            <a:chOff x="351251" y="5799715"/>
            <a:chExt cx="654463" cy="6815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1251" y="5799715"/>
              <a:ext cx="654463" cy="6815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67906" y="4273950"/>
            <a:ext cx="3733084" cy="3733084"/>
            <a:chOff x="7767906" y="4273950"/>
            <a:chExt cx="3733084" cy="37330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67906" y="4273950"/>
              <a:ext cx="3733084" cy="373308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77611" y="3638755"/>
            <a:ext cx="9460616" cy="430393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5838" y="1027044"/>
            <a:ext cx="5762274" cy="961426"/>
            <a:chOff x="1075838" y="1027044"/>
            <a:chExt cx="5762274" cy="96142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45343" y="1031455"/>
              <a:ext cx="5692769" cy="920398"/>
              <a:chOff x="1145343" y="1031455"/>
              <a:chExt cx="5692769" cy="92039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45343" y="1031455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95374" y="1097774"/>
              <a:ext cx="3345019" cy="827562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145343" y="1027044"/>
              <a:ext cx="907895" cy="907895"/>
              <a:chOff x="1145343" y="1027044"/>
              <a:chExt cx="907895" cy="90789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45343" y="1027044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8600" y="983669"/>
              <a:ext cx="1302698" cy="110249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25825" y="2857975"/>
            <a:ext cx="1369611" cy="1197898"/>
            <a:chOff x="1325825" y="2857975"/>
            <a:chExt cx="1369611" cy="119789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25825" y="2857975"/>
              <a:ext cx="1369611" cy="119789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322964" y="2897340"/>
            <a:ext cx="1369611" cy="1197898"/>
            <a:chOff x="3322964" y="2897340"/>
            <a:chExt cx="1369611" cy="119789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22964" y="2897340"/>
              <a:ext cx="1369611" cy="119789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38524" y="4476021"/>
            <a:ext cx="1369611" cy="1197898"/>
            <a:chOff x="1338524" y="4476021"/>
            <a:chExt cx="1369611" cy="119789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38524" y="4476021"/>
              <a:ext cx="1369611" cy="119789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234075" y="4463322"/>
            <a:ext cx="1369611" cy="1197898"/>
            <a:chOff x="3234075" y="4463322"/>
            <a:chExt cx="1369611" cy="119789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34075" y="4463322"/>
              <a:ext cx="1369611" cy="119789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38524" y="6046125"/>
            <a:ext cx="1369611" cy="1197898"/>
            <a:chOff x="1338524" y="6046125"/>
            <a:chExt cx="1369611" cy="119789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38524" y="6046125"/>
              <a:ext cx="1369611" cy="119789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234075" y="6046125"/>
            <a:ext cx="1369611" cy="1197898"/>
            <a:chOff x="3234075" y="6046125"/>
            <a:chExt cx="1369611" cy="119789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34075" y="6046125"/>
              <a:ext cx="1369611" cy="119789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25825" y="7635550"/>
            <a:ext cx="1369611" cy="1197898"/>
            <a:chOff x="1325825" y="7635550"/>
            <a:chExt cx="1369611" cy="119789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25825" y="7635550"/>
              <a:ext cx="1369611" cy="119789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195980" y="7635550"/>
            <a:ext cx="1369611" cy="1197898"/>
            <a:chOff x="3195980" y="7635550"/>
            <a:chExt cx="1369611" cy="119789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95980" y="7635550"/>
              <a:ext cx="1369611" cy="119789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328091" y="2857975"/>
            <a:ext cx="1369611" cy="1197898"/>
            <a:chOff x="2328091" y="2857975"/>
            <a:chExt cx="1369611" cy="119789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28091" y="2857975"/>
              <a:ext cx="1369611" cy="119789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277297" y="4476021"/>
            <a:ext cx="1369611" cy="1197898"/>
            <a:chOff x="2277297" y="4476021"/>
            <a:chExt cx="1369611" cy="1197898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277297" y="4476021"/>
              <a:ext cx="1369611" cy="119789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328091" y="6046125"/>
            <a:ext cx="1369611" cy="1197898"/>
            <a:chOff x="2328091" y="6046125"/>
            <a:chExt cx="1369611" cy="1197898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328091" y="6046125"/>
              <a:ext cx="1369611" cy="119789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277297" y="7635550"/>
            <a:ext cx="1369611" cy="1197898"/>
            <a:chOff x="2277297" y="7635550"/>
            <a:chExt cx="1369611" cy="119789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277297" y="7635550"/>
              <a:ext cx="1369611" cy="119789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75838" y="2333201"/>
            <a:ext cx="3874116" cy="6879271"/>
            <a:chOff x="1075838" y="2333201"/>
            <a:chExt cx="3874116" cy="6879271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75838" y="2333201"/>
              <a:ext cx="3874116" cy="6879271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-462855" y="2757025"/>
            <a:ext cx="8241657" cy="6162761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9233530" y="2755836"/>
            <a:ext cx="1369611" cy="1197898"/>
            <a:chOff x="9233530" y="2755836"/>
            <a:chExt cx="1369611" cy="1197898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233530" y="2755836"/>
              <a:ext cx="1369611" cy="1197898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230669" y="2795201"/>
            <a:ext cx="1369611" cy="1197898"/>
            <a:chOff x="11230669" y="2795201"/>
            <a:chExt cx="1369611" cy="1197898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230669" y="2795201"/>
              <a:ext cx="1369611" cy="1197898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9246228" y="4373881"/>
            <a:ext cx="1369611" cy="1197898"/>
            <a:chOff x="9246228" y="4373881"/>
            <a:chExt cx="1369611" cy="1197898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246228" y="4373881"/>
              <a:ext cx="1369611" cy="1197898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141780" y="4361183"/>
            <a:ext cx="1369611" cy="1197898"/>
            <a:chOff x="11141780" y="4361183"/>
            <a:chExt cx="1369611" cy="1197898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141780" y="4361183"/>
              <a:ext cx="1369611" cy="1197898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9246228" y="5943986"/>
            <a:ext cx="1369611" cy="1197898"/>
            <a:chOff x="9246228" y="5943986"/>
            <a:chExt cx="1369611" cy="1197898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246228" y="5943986"/>
              <a:ext cx="1369611" cy="1197898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141780" y="5943986"/>
            <a:ext cx="1369611" cy="1197898"/>
            <a:chOff x="11141780" y="5943986"/>
            <a:chExt cx="1369611" cy="1197898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141780" y="5943986"/>
              <a:ext cx="1369611" cy="1197898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9233530" y="7533411"/>
            <a:ext cx="1369611" cy="1197898"/>
            <a:chOff x="9233530" y="7533411"/>
            <a:chExt cx="1369611" cy="1197898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233530" y="7533411"/>
              <a:ext cx="1369611" cy="1197898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1103684" y="7533411"/>
            <a:ext cx="1369611" cy="1197898"/>
            <a:chOff x="11103684" y="7533411"/>
            <a:chExt cx="1369611" cy="1197898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103684" y="7533411"/>
              <a:ext cx="1369611" cy="1197898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0235796" y="2755836"/>
            <a:ext cx="1369611" cy="1197898"/>
            <a:chOff x="10235796" y="2755836"/>
            <a:chExt cx="1369611" cy="1197898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235796" y="2755836"/>
              <a:ext cx="1369611" cy="1197898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0185002" y="4373881"/>
            <a:ext cx="1369611" cy="1197898"/>
            <a:chOff x="10185002" y="4373881"/>
            <a:chExt cx="1369611" cy="1197898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185002" y="4373881"/>
              <a:ext cx="1369611" cy="1197898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0235796" y="5943986"/>
            <a:ext cx="1369611" cy="1197898"/>
            <a:chOff x="10235796" y="5943986"/>
            <a:chExt cx="1369611" cy="1197898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235796" y="5943986"/>
              <a:ext cx="1369611" cy="1197898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0185002" y="7533411"/>
            <a:ext cx="1369611" cy="1197898"/>
            <a:chOff x="10185002" y="7533411"/>
            <a:chExt cx="1369611" cy="1197898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185002" y="7533411"/>
              <a:ext cx="1369611" cy="1197898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8983543" y="2231061"/>
            <a:ext cx="3874116" cy="6879271"/>
            <a:chOff x="8983543" y="2231061"/>
            <a:chExt cx="3874116" cy="6879271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983543" y="2231061"/>
              <a:ext cx="3874116" cy="6879271"/>
            </a:xfrm>
            <a:prstGeom prst="rect">
              <a:avLst/>
            </a:prstGeom>
          </p:spPr>
        </p:pic>
      </p:grpSp>
      <p:pic>
        <p:nvPicPr>
          <p:cNvPr id="103" name="Object 10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9613541" y="2898198"/>
            <a:ext cx="2833800" cy="1034267"/>
          </a:xfrm>
          <a:prstGeom prst="rect">
            <a:avLst/>
          </a:prstGeom>
        </p:spPr>
      </p:pic>
      <p:pic>
        <p:nvPicPr>
          <p:cNvPr id="104" name="Object 103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9613526" y="4465450"/>
            <a:ext cx="2667142" cy="1032351"/>
          </a:xfrm>
          <a:prstGeom prst="rect">
            <a:avLst/>
          </a:prstGeom>
        </p:spPr>
      </p:pic>
      <p:pic>
        <p:nvPicPr>
          <p:cNvPr id="105" name="Object 104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9613541" y="6069933"/>
            <a:ext cx="2667142" cy="1032351"/>
          </a:xfrm>
          <a:prstGeom prst="rect">
            <a:avLst/>
          </a:prstGeom>
        </p:spPr>
      </p:pic>
      <p:pic>
        <p:nvPicPr>
          <p:cNvPr id="106" name="Object 105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9613541" y="7621262"/>
            <a:ext cx="2667142" cy="1032351"/>
          </a:xfrm>
          <a:prstGeom prst="rect">
            <a:avLst/>
          </a:prstGeom>
        </p:spPr>
      </p:pic>
      <p:pic>
        <p:nvPicPr>
          <p:cNvPr id="107" name="Object 106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7472126" y="2757021"/>
            <a:ext cx="7498610" cy="61437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5838" y="1027044"/>
            <a:ext cx="5762274" cy="961425"/>
            <a:chOff x="1075838" y="1027044"/>
            <a:chExt cx="5762274" cy="96142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45343" y="1031455"/>
              <a:ext cx="5692769" cy="920398"/>
              <a:chOff x="1145343" y="1031455"/>
              <a:chExt cx="5692769" cy="92039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45343" y="1031455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95374" y="1097774"/>
              <a:ext cx="3345018" cy="827561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145343" y="1027044"/>
              <a:ext cx="907895" cy="907895"/>
              <a:chOff x="1145343" y="1027044"/>
              <a:chExt cx="907895" cy="90789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45343" y="1027044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8600" y="983669"/>
              <a:ext cx="1393136" cy="110249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73626" y="3691268"/>
            <a:ext cx="2722565" cy="859843"/>
            <a:chOff x="1673626" y="3691268"/>
            <a:chExt cx="2722565" cy="8598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3626" y="3691268"/>
              <a:ext cx="2722565" cy="8598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32698" y="4972980"/>
            <a:ext cx="2663492" cy="859843"/>
            <a:chOff x="1732698" y="4972980"/>
            <a:chExt cx="2663492" cy="85984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32698" y="4972980"/>
              <a:ext cx="2663492" cy="8598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45397" y="6253695"/>
            <a:ext cx="2612698" cy="859843"/>
            <a:chOff x="1745397" y="6253695"/>
            <a:chExt cx="2612698" cy="85984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45397" y="6253695"/>
              <a:ext cx="2612698" cy="8598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75838" y="3129174"/>
            <a:ext cx="4003681" cy="4471264"/>
            <a:chOff x="1075838" y="3129174"/>
            <a:chExt cx="4003681" cy="447126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5838" y="3129174"/>
              <a:ext cx="4003681" cy="447126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199207" y="3598740"/>
            <a:ext cx="8427173" cy="380474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5838" y="1026270"/>
            <a:ext cx="5762274" cy="961426"/>
            <a:chOff x="1075838" y="1026270"/>
            <a:chExt cx="5762274" cy="96142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45343" y="1030681"/>
              <a:ext cx="5692769" cy="920398"/>
              <a:chOff x="1145343" y="1030681"/>
              <a:chExt cx="5692769" cy="92039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45343" y="1030681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95374" y="1097003"/>
              <a:ext cx="3345018" cy="827552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145343" y="1026270"/>
              <a:ext cx="907895" cy="907895"/>
              <a:chOff x="1145343" y="1026270"/>
              <a:chExt cx="907895" cy="90789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45343" y="1026270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8600" y="982895"/>
              <a:ext cx="1391136" cy="110249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271413" y="3497143"/>
            <a:ext cx="2585747" cy="750476"/>
            <a:chOff x="2271413" y="3497143"/>
            <a:chExt cx="2585747" cy="75047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71413" y="3497143"/>
              <a:ext cx="2585747" cy="7504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233318" y="4900554"/>
            <a:ext cx="2585747" cy="750476"/>
            <a:chOff x="2233318" y="4900554"/>
            <a:chExt cx="2585747" cy="75047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33318" y="4900554"/>
              <a:ext cx="2585747" cy="75047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467589" y="6399601"/>
            <a:ext cx="3151459" cy="750476"/>
            <a:chOff x="2467589" y="6399601"/>
            <a:chExt cx="3151459" cy="75047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67589" y="6399601"/>
              <a:ext cx="3151459" cy="75047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75838" y="2857975"/>
            <a:ext cx="5293058" cy="4835633"/>
            <a:chOff x="1075838" y="2857975"/>
            <a:chExt cx="5293058" cy="483563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5838" y="2857975"/>
              <a:ext cx="5293058" cy="4835633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11934" y="3349705"/>
            <a:ext cx="7633559" cy="39935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5838" y="1014629"/>
            <a:ext cx="5762274" cy="961426"/>
            <a:chOff x="1075838" y="1014629"/>
            <a:chExt cx="5762274" cy="96142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45343" y="1019040"/>
              <a:ext cx="5692769" cy="920398"/>
              <a:chOff x="1145343" y="1019040"/>
              <a:chExt cx="5692769" cy="92039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45343" y="1019040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95374" y="1085364"/>
              <a:ext cx="3345018" cy="837085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145343" y="1014629"/>
              <a:ext cx="907895" cy="907895"/>
              <a:chOff x="1145343" y="1014629"/>
              <a:chExt cx="907895" cy="90789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45343" y="1014629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8600" y="971255"/>
              <a:ext cx="1367241" cy="110249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36391" y="2867499"/>
            <a:ext cx="1071378" cy="836628"/>
            <a:chOff x="1536391" y="2867499"/>
            <a:chExt cx="1071378" cy="83662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6391" y="2867499"/>
              <a:ext cx="1071378" cy="83662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319699" y="2857975"/>
            <a:ext cx="1071378" cy="836628"/>
            <a:chOff x="3319699" y="2857975"/>
            <a:chExt cx="1071378" cy="83662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19699" y="2857975"/>
              <a:ext cx="1071378" cy="83662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271413" y="2973968"/>
            <a:ext cx="3906147" cy="565813"/>
            <a:chOff x="2271413" y="2973968"/>
            <a:chExt cx="3906147" cy="56581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71413" y="2973968"/>
              <a:ext cx="3906147" cy="56581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42740" y="2591308"/>
            <a:ext cx="5228470" cy="1288533"/>
            <a:chOff x="1342740" y="2591308"/>
            <a:chExt cx="5228470" cy="128853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42740" y="2591308"/>
              <a:ext cx="5228470" cy="128853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142857" y="1014629"/>
            <a:ext cx="5762274" cy="961426"/>
            <a:chOff x="9142857" y="1014629"/>
            <a:chExt cx="5762274" cy="96142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9212362" y="1019040"/>
              <a:ext cx="5692769" cy="920398"/>
              <a:chOff x="9212362" y="1019040"/>
              <a:chExt cx="5692769" cy="920398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212362" y="1019040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62393" y="1085363"/>
              <a:ext cx="3601904" cy="827561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9212362" y="1014629"/>
              <a:ext cx="907895" cy="907895"/>
              <a:chOff x="9212362" y="1014629"/>
              <a:chExt cx="907895" cy="90789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212362" y="1014629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045618" y="971255"/>
              <a:ext cx="1392279" cy="1102498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2290133" y="4242401"/>
            <a:ext cx="9441512" cy="423012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932256" y="6020425"/>
            <a:ext cx="3234243" cy="1039322"/>
            <a:chOff x="932256" y="6020425"/>
            <a:chExt cx="3234243" cy="103932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32256" y="6020425"/>
              <a:ext cx="3234243" cy="103932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491574" y="2590455"/>
            <a:ext cx="3380859" cy="535041"/>
            <a:chOff x="9491574" y="2590455"/>
            <a:chExt cx="3380859" cy="53504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491574" y="2590455"/>
              <a:ext cx="3380859" cy="53504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313813" y="3612321"/>
            <a:ext cx="3380859" cy="267520"/>
            <a:chOff x="9313813" y="3612321"/>
            <a:chExt cx="3380859" cy="26752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313813" y="3612321"/>
              <a:ext cx="3380859" cy="26752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313813" y="4459679"/>
            <a:ext cx="499543" cy="304765"/>
            <a:chOff x="9313813" y="4459679"/>
            <a:chExt cx="499543" cy="30476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313813" y="4459679"/>
              <a:ext cx="499543" cy="30476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310638" y="6431557"/>
            <a:ext cx="726967" cy="615491"/>
            <a:chOff x="9310638" y="6431557"/>
            <a:chExt cx="726967" cy="615491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310638" y="6431557"/>
              <a:ext cx="726967" cy="61549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046492" y="6420821"/>
            <a:ext cx="726967" cy="615491"/>
            <a:chOff x="11046492" y="6420821"/>
            <a:chExt cx="726967" cy="615491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046492" y="6420821"/>
              <a:ext cx="726967" cy="61549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9326511" y="7288318"/>
            <a:ext cx="726967" cy="615491"/>
            <a:chOff x="9326511" y="7288318"/>
            <a:chExt cx="726967" cy="615491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326511" y="7288318"/>
              <a:ext cx="726967" cy="61549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9464167" y="8592278"/>
            <a:ext cx="2788946" cy="513092"/>
            <a:chOff x="9464167" y="8592278"/>
            <a:chExt cx="2788946" cy="513092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464167" y="8592278"/>
              <a:ext cx="2788946" cy="513092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9142857" y="2261770"/>
            <a:ext cx="5762274" cy="7005504"/>
            <a:chOff x="9142857" y="2261770"/>
            <a:chExt cx="5762274" cy="7005504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142857" y="2261770"/>
              <a:ext cx="5762274" cy="70055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2023-06-06T17:05:51Z</dcterms:created>
  <dcterms:modified xsi:type="dcterms:W3CDTF">2023-06-06T17:05:51Z</dcterms:modified>
</cp:coreProperties>
</file>